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3" r:id="rId15"/>
    <p:sldId id="274" r:id="rId16"/>
    <p:sldId id="275" r:id="rId17"/>
    <p:sldId id="276" r:id="rId18"/>
    <p:sldId id="268" r:id="rId19"/>
    <p:sldId id="269" r:id="rId20"/>
    <p:sldId id="270" r:id="rId21"/>
    <p:sldId id="271" r:id="rId22"/>
    <p:sldId id="277" r:id="rId23"/>
    <p:sldId id="278" r:id="rId24"/>
    <p:sldId id="279" r:id="rId25"/>
    <p:sldId id="280" r:id="rId26"/>
    <p:sldId id="282" r:id="rId27"/>
    <p:sldId id="281" r:id="rId28"/>
    <p:sldId id="288" r:id="rId29"/>
    <p:sldId id="284" r:id="rId30"/>
    <p:sldId id="285" r:id="rId31"/>
    <p:sldId id="286" r:id="rId32"/>
    <p:sldId id="287" r:id="rId33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4" y="252"/>
      </p:cViewPr>
      <p:guideLst>
        <p:guide orient="horz" pos="3239"/>
        <p:guide pos="57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8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6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4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7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7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3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5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7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2422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59ABF-B339-4530-9528-EF331C2F931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8BE586-20BB-4983-BFAE-D0D39F71C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0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gif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05439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0279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2383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7882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0032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052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0608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5103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5279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8148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5760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1250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5438" y="0"/>
            <a:ext cx="2637123" cy="14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4341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37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6646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0410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8919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3882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506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시연영상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3421674" y="1359144"/>
            <a:ext cx="11444652" cy="64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22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7582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7926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590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34156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15989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53265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9574" y="28575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0652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028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595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0767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452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9456"/>
            <a:ext cx="18375924" cy="103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1164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1159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사용자 지정</ep:PresentationFormat>
  <ep:Paragraphs>0</ep:Paragraphs>
  <ep:Slides>32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2025-08-18T07:01:38.000</dcterms:created>
  <dc:creator>승원 전</dc:creator>
  <cp:lastModifiedBy>전승원</cp:lastModifiedBy>
  <dcterms:modified xsi:type="dcterms:W3CDTF">2025-08-27T02:43:25.592</dcterms:modified>
  <cp:revision>72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